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FF"/>
    <a:srgbClr val="CCFFCC"/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1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0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7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2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80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9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3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13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6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26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96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C439-B97D-4A1C-90DE-9E2B47370FF8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D61B9-86A9-4AAA-A0DE-BD5F35D72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67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FB6764F-67EF-4675-A3DE-55C1C2662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196" y="1900316"/>
            <a:ext cx="1019537" cy="10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72F929-3F5A-42A5-9B98-DE813A7FE332}"/>
              </a:ext>
            </a:extLst>
          </p:cNvPr>
          <p:cNvSpPr txBox="1"/>
          <p:nvPr/>
        </p:nvSpPr>
        <p:spPr>
          <a:xfrm>
            <a:off x="593853" y="8537563"/>
            <a:ext cx="5670291" cy="10113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＜問合せ・申込先＞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鶴見区キャラバンメイト連絡会事務局（担当：松本・山本・石井）　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☎：０６－６９１３－７０７０ 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：０６－６９１３－７６７６    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スクロール: 横 16">
            <a:extLst>
              <a:ext uri="{FF2B5EF4-FFF2-40B4-BE49-F238E27FC236}">
                <a16:creationId xmlns:a16="http://schemas.microsoft.com/office/drawing/2014/main" id="{B2E5C403-9EE6-41B0-8178-65906D15869B}"/>
              </a:ext>
            </a:extLst>
          </p:cNvPr>
          <p:cNvSpPr/>
          <p:nvPr/>
        </p:nvSpPr>
        <p:spPr>
          <a:xfrm>
            <a:off x="385011" y="155993"/>
            <a:ext cx="6087976" cy="1606840"/>
          </a:xfrm>
          <a:prstGeom prst="horizontalScroll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kumimoji="1" lang="ja-JP" altLang="en-US" sz="2800" dirty="0">
                <a:ln/>
                <a:solidFill>
                  <a:srgbClr val="FF99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認知症サポーター</a:t>
            </a:r>
            <a:endParaRPr kumimoji="1" lang="en-US" altLang="ja-JP" sz="2800" dirty="0">
              <a:ln/>
              <a:solidFill>
                <a:srgbClr val="FF99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>
                <a:ln/>
                <a:solidFill>
                  <a:srgbClr val="FF99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養　成　講　座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94AC707-3090-460B-BA9E-F0C47140C112}"/>
              </a:ext>
            </a:extLst>
          </p:cNvPr>
          <p:cNvSpPr txBox="1"/>
          <p:nvPr/>
        </p:nvSpPr>
        <p:spPr>
          <a:xfrm>
            <a:off x="385011" y="1799146"/>
            <a:ext cx="61402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あなたも、</a:t>
            </a:r>
            <a:r>
              <a:rPr kumimoji="1" lang="ja-JP" altLang="en-US" sz="16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認知症サポーター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になりませんか？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600" b="1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認知症サポーター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とは、認知症を正しく理解し、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認知症の方や家族、関係者の応援者です。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600" i="0" u="none" strike="noStrike" baseline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認知症の方や家族を支えるやさしい地域づくりに、</a:t>
            </a:r>
            <a:endParaRPr lang="en-US" altLang="ja-JP" sz="1600" i="0" u="none" strike="noStrike" baseline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i="0" u="none" strike="noStrike" baseline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ご協力をよろしくお願いいたします。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BB83017-79DE-4D19-9AAF-819E481BDBBB}"/>
              </a:ext>
            </a:extLst>
          </p:cNvPr>
          <p:cNvSpPr txBox="1"/>
          <p:nvPr/>
        </p:nvSpPr>
        <p:spPr>
          <a:xfrm>
            <a:off x="229866" y="3386873"/>
            <a:ext cx="6414167" cy="4917180"/>
          </a:xfrm>
          <a:prstGeom prst="rect">
            <a:avLst/>
          </a:prstGeom>
          <a:noFill/>
          <a:ln w="44450">
            <a:solidFill>
              <a:srgbClr val="FF99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 </a:t>
            </a:r>
            <a:r>
              <a:rPr kumimoji="1"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開催日時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令和６年６月２９日（土）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（受付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～）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 </a:t>
            </a:r>
            <a:r>
              <a:rPr kumimoji="1"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　　場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：鶴見区在宅サービスセンター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階会議室　　　　　　　　　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（住所）鶴見区諸口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丁目浜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 </a:t>
            </a:r>
            <a:r>
              <a:rPr kumimoji="1"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　象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：鶴見区在住・在勤・在学の方　　　　　   　　　　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 </a:t>
            </a:r>
            <a:r>
              <a:rPr kumimoji="1"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　　員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：３０名（先着順）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 </a:t>
            </a:r>
            <a:r>
              <a:rPr kumimoji="1"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　　師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鶴見区キャラバン・メイト連絡会メンバー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 </a:t>
            </a:r>
            <a:r>
              <a:rPr kumimoji="1"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：来館、電話、ＦＡＸ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 </a:t>
            </a:r>
            <a:r>
              <a:rPr kumimoji="1"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申込期間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：令和６年６月１日（土）～２４日（月）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0986281-0078-4D25-AA39-F97B65F98413}"/>
              </a:ext>
            </a:extLst>
          </p:cNvPr>
          <p:cNvSpPr/>
          <p:nvPr/>
        </p:nvSpPr>
        <p:spPr>
          <a:xfrm>
            <a:off x="5594149" y="692764"/>
            <a:ext cx="1049884" cy="9894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無 料</a:t>
            </a:r>
          </a:p>
        </p:txBody>
      </p:sp>
      <p:pic>
        <p:nvPicPr>
          <p:cNvPr id="2" name="Picture 2" descr="おじいちゃんのイラスト「おじいちゃんと孫」">
            <a:extLst>
              <a:ext uri="{FF2B5EF4-FFF2-40B4-BE49-F238E27FC236}">
                <a16:creationId xmlns:a16="http://schemas.microsoft.com/office/drawing/2014/main" id="{2D04CEE7-86A4-43AA-15D7-9C2F6F0A8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980" y="830618"/>
            <a:ext cx="827063" cy="82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4.bp.blogspot.com/-KLpxld-3_dM/Vq89HylbvTI/AAAAAAAA3mw/hjsIfFEw4e0/s800/otoshiyori_kagamu.png">
            <a:extLst>
              <a:ext uri="{FF2B5EF4-FFF2-40B4-BE49-F238E27FC236}">
                <a16:creationId xmlns:a16="http://schemas.microsoft.com/office/drawing/2014/main" id="{DE47D499-5CEE-A5AE-99FF-D49C61940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31" y="446922"/>
            <a:ext cx="943451" cy="103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43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2F486884-915A-8C3F-2BCC-1ABCE818AC9E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32977" y="901700"/>
            <a:ext cx="6192046" cy="2222500"/>
          </a:xfrm>
          <a:prstGeom prst="rect">
            <a:avLst/>
          </a:prstGeom>
          <a:solidFill>
            <a:srgbClr val="FFFFFF"/>
          </a:solidFill>
          <a:ln w="19050" cap="rnd">
            <a:solidFill>
              <a:srgbClr val="004200"/>
            </a:solidFill>
            <a:prstDash val="sysDash"/>
            <a:round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br>
              <a:rPr lang="en-US" altLang="ja-JP" sz="2000" kern="100" dirty="0">
                <a:solidFill>
                  <a:srgbClr val="FFC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</a:br>
            <a:r>
              <a:rPr lang="ja-JP" sz="2000" kern="100" dirty="0">
                <a:solidFill>
                  <a:srgbClr val="FFC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2000" kern="100" dirty="0">
                <a:solidFill>
                  <a:srgbClr val="FFC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認知症サポーター養成講座（令和</a:t>
            </a:r>
            <a:r>
              <a:rPr lang="en-US" altLang="ja-JP" sz="2000" kern="100" dirty="0">
                <a:solidFill>
                  <a:srgbClr val="FFC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2000" kern="100" dirty="0">
                <a:solidFill>
                  <a:srgbClr val="FFC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000" kern="100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2000" kern="100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000" kern="100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2000" kern="100" dirty="0"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日）</a:t>
            </a:r>
            <a:r>
              <a:rPr lang="ja-JP" sz="2000" kern="100" dirty="0">
                <a:solidFill>
                  <a:srgbClr val="FFC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」</a:t>
            </a:r>
            <a:br>
              <a:rPr lang="en-US" altLang="ja-JP" sz="2000" kern="100" dirty="0">
                <a:solidFill>
                  <a:srgbClr val="FFC0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</a:br>
            <a:endParaRPr lang="ja-JP" sz="2000" kern="100" dirty="0">
              <a:solidFill>
                <a:srgbClr val="FFC000"/>
              </a:solidFill>
              <a:effectLst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　</a:t>
            </a:r>
            <a:r>
              <a:rPr lang="ja-JP" altLang="en-US" sz="36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■</a:t>
            </a:r>
            <a:r>
              <a:rPr lang="ja-JP" sz="2000" kern="100" dirty="0"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開催場所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：鶴見区社会福祉協議会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sz="2000" kern="100" dirty="0"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　　</a:t>
            </a:r>
            <a:r>
              <a:rPr lang="ja-JP" sz="14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鶴見区在宅サービスセンター　　</a:t>
            </a:r>
            <a:endParaRPr 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95300" algn="just"/>
            <a:r>
              <a:rPr lang="ja-JP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（住所）鶴見区諸口</a:t>
            </a:r>
            <a:r>
              <a:rPr lang="en-US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5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丁目浜</a:t>
            </a:r>
            <a:r>
              <a:rPr lang="en-US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6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―</a:t>
            </a:r>
            <a:r>
              <a:rPr lang="en-US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12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　鶴見区在宅サービスセンター内</a:t>
            </a:r>
            <a:endParaRPr 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17600" algn="just"/>
            <a:r>
              <a:rPr lang="ja-JP" sz="1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ＡＲＰ丸ゴシック体Ｍ"/>
                <a:cs typeface="Times New Roman" panose="02020603050405020304" pitchFamily="18" charset="0"/>
              </a:rPr>
              <a:t>※大阪シティバスのバス停「東諸口」下車、徒歩５分</a:t>
            </a:r>
            <a:endParaRPr 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BEDA701-2547-377F-823E-B3B45FE8E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8" y="3692113"/>
            <a:ext cx="6192046" cy="3588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75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244</Words>
  <Application>Microsoft Office PowerPoint</Application>
  <PresentationFormat>A4 210 x 297 mm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HGP創英角ﾎﾟｯﾌﾟ体</vt:lpstr>
      <vt:lpstr>HGS創英角ﾎﾟｯﾌﾟ体</vt:lpstr>
      <vt:lpstr>HG丸ｺﾞｼｯｸM-PRO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 「認知症サポーター養成講座（令和6年6月29日）」  　■開催場所：鶴見区社会福祉協議会 　　鶴見区在宅サービスセンター　　 （住所）鶴見区諸口5丁目浜6―12　鶴見区在宅サービスセンター内 ※大阪シティバスのバス停「東諸口」下車、徒歩５分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FUKUSHI01</dc:creator>
  <cp:lastModifiedBy>共同募金</cp:lastModifiedBy>
  <cp:revision>46</cp:revision>
  <cp:lastPrinted>2024-05-07T04:13:27Z</cp:lastPrinted>
  <dcterms:created xsi:type="dcterms:W3CDTF">2022-04-22T00:46:12Z</dcterms:created>
  <dcterms:modified xsi:type="dcterms:W3CDTF">2024-05-21T05:35:06Z</dcterms:modified>
</cp:coreProperties>
</file>